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7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3BA1C-71BF-4C8E-96D7-A6E1EFB9F1DD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B21C11-557E-413A-BE39-CA8E034C7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714" y="1619672"/>
            <a:ext cx="5116186" cy="288032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8837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FF0000"/>
                  </a:solidFill>
                </a:ln>
                <a:blipFill dpi="0" rotWithShape="1">
                  <a:blip r:embed="rId2"/>
                  <a:srcRect/>
                  <a:tile tx="0" ty="0" sx="40000" sy="40000" flip="none" algn="tl"/>
                </a:blipFill>
              </a:rPr>
              <a:t>СКАЗКА В ЖИЗНИ РЕБЕНКА</a:t>
            </a:r>
            <a:endParaRPr lang="ru-RU" sz="8000" b="1" dirty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tile tx="0" ty="0" sx="40000" sy="40000" flip="none" algn="tl"/>
              </a:blip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359694"/>
            <a:ext cx="2448272" cy="2108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55" y="4630592"/>
            <a:ext cx="3618257" cy="3991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59" y="8217406"/>
            <a:ext cx="3688787" cy="926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8158843"/>
            <a:ext cx="4238605" cy="926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4824" y="8436761"/>
            <a:ext cx="501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ДубровинаЕ.В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МАДОУУлыбка№2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Сысерть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56" y="467545"/>
            <a:ext cx="61926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Зачем детям сказки?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Самыми традиционными являются народные сказки, переходящие из поколения в поколение, но практически оставшиеся без изменений.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Сказка тем прекрасна, что всегда имеет хороший конец. А это, в свою очередь, дает нам незыблемую уверенность, что добро всегда побеждает зло, что плохие поступки наказуемы, так или иначе, и никогда не нужно опускать руки перед возникшими трудностями в жизни.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Ребенок через сказку проживает фрагменты жизни любимых героев. Таким образом, как бы программируется на определенные поступки в подобных ситуациях в своей жизни.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5011314"/>
            <a:ext cx="4139952" cy="4139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656" y="5015913"/>
            <a:ext cx="26955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Через сказку проще и нагляднее объяснить ребенку прописные истины: не обижать слабых, не обманывать, быть добрым и отзывчивым к горестям других, не быть простаком и суметь распознать обман, намерения навредить тебе.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7" y="5136079"/>
            <a:ext cx="4173499" cy="3856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632" y="309014"/>
            <a:ext cx="66217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Слушая сказки</a:t>
            </a:r>
            <a:r>
              <a:rPr lang="ru-RU" dirty="0" smtClean="0">
                <a:solidFill>
                  <a:srgbClr val="0070C0"/>
                </a:solidFill>
              </a:rPr>
              <a:t>, ребенок испытывает наслаждение, это такой себе вид развлечения, кроме этого сказка заставляет ребенка думать, подключать воображение и фантазию. При этом в сказке отсутствует прямое нравоучение, сказка учит, но не навязчиво.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Для старших деток </a:t>
            </a:r>
            <a:r>
              <a:rPr lang="ru-RU" dirty="0" smtClean="0">
                <a:solidFill>
                  <a:srgbClr val="0070C0"/>
                </a:solidFill>
              </a:rPr>
              <a:t>можно регулярно использовать такую игру: читаем сказку, останавливаемся перед развязкой и предлагаем ребенку самому придумать концовку.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Играть таким образом с одной и той же сказкой можно сколько угодно раз, пока не иссякнет интерес ребенка к процессу. Этот метод широко используется в </a:t>
            </a:r>
            <a:r>
              <a:rPr lang="ru-RU" b="1" dirty="0" err="1" smtClean="0">
                <a:solidFill>
                  <a:srgbClr val="0070C0"/>
                </a:solidFill>
              </a:rPr>
              <a:t>сказкотерапии</a:t>
            </a:r>
            <a:r>
              <a:rPr lang="ru-RU" dirty="0" smtClean="0">
                <a:solidFill>
                  <a:srgbClr val="0070C0"/>
                </a:solidFill>
              </a:rPr>
              <a:t>, кроме этого часто психологи рекомендуют дать ребенку возможность самому придумать сказку, в которой герои подчас могут совершать весьма нелогичные, где-то неправильные, по мнению родителей, поступки.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9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179512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Читаем сказку в сотый раз…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Родители, практикующие чтение сказки на ночь, вероятно уже столкнулись с таким явлением, как требование ребенка читать одну и ту же сказку много вечеров подряд.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 чем это связано и нужно ли с этим бороться?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Психологи объясняют это двумя факторами. Во-первых, мозг ребенка устроен так, что сначала информацию он запоминает, выучивает на память, а потом уже приходит понимание, осознание этой информации. Как правило, сказка содержит цепочку событий, при этом нам, взрослым, кажется, что в книге всё доступно изложено. Но в реальности ребенку трудно переваривать всю сказку целиком за однократное прослушивание, поэтому есть потребность слушать ее и слушать.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12" y="5004048"/>
            <a:ext cx="3306849" cy="3446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4664" y="4788024"/>
            <a:ext cx="3528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Кроме этого, у ребенка есть потребность в стабильности, в ритуалах. Сказку он уже прослушал, концовку ее помнит, и, тем самым,  у ребенка возникает  чувство уверенности, защите, он себя как бы обезопасил от неожиданных событий. И, конечно же, с этим бороться не нужно, а скорее наоборот, всеми действиями поддерживать у ребенка привязанность к конкретной сказке.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75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7951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Обсуждение прочитанной сказки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Не следует забывать о необходимости обсуждать прочитанную сказку. Даже если складывается впечатление, что ребенку всё понятно, лучше обсудить сказку лишний раз, убедившись, что ребенок всё понял правильно, не исказил отношение к поступкам героев, сумел разобраться, где поступили правильно, а что – пример негативных поступков. Через обсуждение можно выявить скрытые страхи ребенка перед некоторыми персонажами из сказки или же из обыденной жизни ребенка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1" y="5580112"/>
            <a:ext cx="4457915" cy="3344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217406"/>
            <a:ext cx="3428999" cy="926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656" y="3707904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 выбираем ребенку сказки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Сказку необходимо подбирать в зависимости от возраста ребенка, возможных особенностей психологического развития.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5235121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двухлетнего возраста </a:t>
            </a:r>
            <a:r>
              <a:rPr lang="ru-RU" dirty="0" smtClean="0">
                <a:solidFill>
                  <a:srgbClr val="0070C0"/>
                </a:solidFill>
              </a:rPr>
              <a:t>дети отдают предпочтение сказкам с циклически повторяющимися событиями, как, например, в сказках «Теремок», «Колобок», «Репка». Лучше всего усваиваются сказки с персонажами животных, ребенок любит повторять звуки, имитирующие персонажи сказки.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6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251519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двух до пяти лет </a:t>
            </a:r>
            <a:r>
              <a:rPr lang="ru-RU" dirty="0" smtClean="0">
                <a:solidFill>
                  <a:srgbClr val="0070C0"/>
                </a:solidFill>
              </a:rPr>
              <a:t>у ребенка активно развивается способность к фантазии. В этот период благоприятно использовать игру, о которой упоминалось выше – ребенок сам придумывает концовку сказки. В этот период следует ребенку покупать сказки о волшебстве, которые обязательно придутся ему по душе.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 пяти до семи лет, </a:t>
            </a:r>
            <a:r>
              <a:rPr lang="ru-RU" dirty="0" smtClean="0">
                <a:solidFill>
                  <a:srgbClr val="0070C0"/>
                </a:solidFill>
              </a:rPr>
              <a:t>как правило, ребенку интересны сказки с динамичным сюжетом, приключенческая литература. В этом возрасте следует интересоваться у самого ребенка его предпочтениями в литературе, выбирать ему героев близких по душе, не нужно навязывать свои предпочтения.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40" y="393902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Ребёнок, регулярно слушающий или читающий сказки, вырастает более зрелым, наполненным чувственно, эмоционально, всесторонне развитым.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Детство – благодатная почва для посевов родительского внимания.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Добрых сказок вам и вашим детям!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5724124"/>
            <a:ext cx="2861111" cy="341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1048" y="8340241"/>
            <a:ext cx="386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053661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729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11</cp:revision>
  <dcterms:created xsi:type="dcterms:W3CDTF">2017-01-25T18:34:08Z</dcterms:created>
  <dcterms:modified xsi:type="dcterms:W3CDTF">2021-01-10T05:55:59Z</dcterms:modified>
</cp:coreProperties>
</file>